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52B04F-0C10-4FA3-A3F1-E27077FEBB28}" type="datetimeFigureOut">
              <a:rPr lang="ru-RU" smtClean="0"/>
              <a:pPr/>
              <a:t>28.05.2012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9FE99F-DAA7-4290-BDC8-7BDBC09EFE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08720"/>
            <a:ext cx="7175351" cy="2952328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Занятие 3.</a:t>
            </a:r>
            <a:br>
              <a:rPr lang="ru-RU" dirty="0" smtClean="0"/>
            </a:br>
            <a:r>
              <a:rPr lang="ru-RU" dirty="0" smtClean="0"/>
              <a:t>Как задавать вопросы?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20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848872" cy="1143000"/>
          </a:xfr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О чём бы хотели вас спросить </a:t>
            </a:r>
            <a:br>
              <a:rPr lang="ru-RU" sz="2800" dirty="0" smtClean="0"/>
            </a:br>
            <a:r>
              <a:rPr lang="ru-RU" sz="2800" dirty="0" smtClean="0"/>
              <a:t>домашние животные?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060848"/>
            <a:ext cx="7776864" cy="417646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6400" b="1" dirty="0">
                <a:solidFill>
                  <a:srgbClr val="FF0000"/>
                </a:solidFill>
              </a:rPr>
              <a:t>Кто</a:t>
            </a:r>
            <a:r>
              <a:rPr lang="ru-RU" sz="6400" b="1" dirty="0"/>
              <a:t> я?</a:t>
            </a:r>
          </a:p>
          <a:p>
            <a:pPr lvl="0"/>
            <a:r>
              <a:rPr lang="ru-RU" sz="6400" b="1" dirty="0">
                <a:solidFill>
                  <a:srgbClr val="FF0000"/>
                </a:solidFill>
              </a:rPr>
              <a:t>Что</a:t>
            </a:r>
            <a:r>
              <a:rPr lang="ru-RU" sz="6400" b="1" dirty="0"/>
              <a:t> я умею делать?</a:t>
            </a:r>
          </a:p>
          <a:p>
            <a:pPr lvl="0"/>
            <a:r>
              <a:rPr lang="ru-RU" sz="6400" b="1" dirty="0">
                <a:solidFill>
                  <a:srgbClr val="FF0000"/>
                </a:solidFill>
              </a:rPr>
              <a:t>Где</a:t>
            </a:r>
            <a:r>
              <a:rPr lang="ru-RU" sz="6400" b="1" dirty="0"/>
              <a:t> я живу?</a:t>
            </a:r>
          </a:p>
          <a:p>
            <a:pPr lvl="0"/>
            <a:r>
              <a:rPr lang="ru-RU" sz="6400" b="1" dirty="0">
                <a:solidFill>
                  <a:srgbClr val="FF0000"/>
                </a:solidFill>
              </a:rPr>
              <a:t>Когда</a:t>
            </a:r>
            <a:r>
              <a:rPr lang="ru-RU" sz="6400" b="1" dirty="0"/>
              <a:t> я охочусь?</a:t>
            </a:r>
          </a:p>
          <a:p>
            <a:pPr lvl="0"/>
            <a:r>
              <a:rPr lang="ru-RU" sz="6400" b="1" dirty="0">
                <a:solidFill>
                  <a:srgbClr val="FF0000"/>
                </a:solidFill>
              </a:rPr>
              <a:t>Как</a:t>
            </a:r>
            <a:r>
              <a:rPr lang="ru-RU" sz="6400" b="1" dirty="0"/>
              <a:t> заботится обо мне хозяйка?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812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04048" y="1268760"/>
            <a:ext cx="3600400" cy="34747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dirty="0" smtClean="0"/>
              <a:t>Кто?</a:t>
            </a:r>
          </a:p>
          <a:p>
            <a:pPr algn="ctr"/>
            <a:r>
              <a:rPr lang="ru-RU" sz="4000" dirty="0" smtClean="0"/>
              <a:t>Что? </a:t>
            </a:r>
          </a:p>
          <a:p>
            <a:pPr algn="ctr"/>
            <a:r>
              <a:rPr lang="ru-RU" sz="4000" dirty="0" smtClean="0"/>
              <a:t>Где</a:t>
            </a:r>
          </a:p>
          <a:p>
            <a:pPr algn="ctr"/>
            <a:r>
              <a:rPr lang="ru-RU" sz="3200" b="1" dirty="0" smtClean="0"/>
              <a:t>Когда?</a:t>
            </a:r>
          </a:p>
          <a:p>
            <a:pPr algn="ctr"/>
            <a:r>
              <a:rPr lang="ru-RU" sz="4000" dirty="0" smtClean="0"/>
              <a:t>Как?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873727"/>
            <a:ext cx="5501951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876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1055600"/>
            <a:ext cx="5224849" cy="4294609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0" y="1465544"/>
            <a:ext cx="3600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smtClean="0"/>
              <a:t>Кто?</a:t>
            </a:r>
          </a:p>
          <a:p>
            <a:pPr algn="ctr"/>
            <a:r>
              <a:rPr lang="ru-RU" sz="4000" smtClean="0"/>
              <a:t>Что? </a:t>
            </a:r>
          </a:p>
          <a:p>
            <a:pPr algn="ctr"/>
            <a:r>
              <a:rPr lang="ru-RU" sz="4000" smtClean="0"/>
              <a:t>Где</a:t>
            </a:r>
          </a:p>
          <a:p>
            <a:pPr algn="ctr"/>
            <a:r>
              <a:rPr lang="ru-RU" sz="3200" b="1" smtClean="0"/>
              <a:t>Когда?</a:t>
            </a:r>
          </a:p>
          <a:p>
            <a:pPr algn="ctr"/>
            <a:r>
              <a:rPr lang="ru-RU" sz="4000" smtClean="0"/>
              <a:t>Как?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71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3240" y="-171400"/>
            <a:ext cx="6840760" cy="6840760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179512" y="1412776"/>
            <a:ext cx="36004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dirty="0" smtClean="0"/>
              <a:t>Кто?</a:t>
            </a:r>
          </a:p>
          <a:p>
            <a:pPr algn="ctr"/>
            <a:r>
              <a:rPr lang="ru-RU" sz="4000" dirty="0" smtClean="0"/>
              <a:t>Что? </a:t>
            </a:r>
          </a:p>
          <a:p>
            <a:pPr algn="ctr"/>
            <a:r>
              <a:rPr lang="ru-RU" sz="4000" dirty="0" smtClean="0"/>
              <a:t>Где</a:t>
            </a:r>
          </a:p>
          <a:p>
            <a:pPr algn="ctr"/>
            <a:r>
              <a:rPr lang="ru-RU" sz="3200" b="1" dirty="0" smtClean="0"/>
              <a:t>Когда?</a:t>
            </a:r>
          </a:p>
          <a:p>
            <a:pPr algn="ctr"/>
            <a:r>
              <a:rPr lang="ru-RU" sz="4000" dirty="0" smtClean="0"/>
              <a:t>Как?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237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</TotalTime>
  <Words>58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Занятие 3. Как задавать вопросы?</vt:lpstr>
      <vt:lpstr>О чём бы хотели вас спросить  домашние животные?</vt:lpstr>
      <vt:lpstr>Слайд 3</vt:lpstr>
      <vt:lpstr>Слайд 4</vt:lpstr>
      <vt:lpstr>Слайд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3. Как задавать вопросы?</dc:title>
  <dc:creator>Оля Носова</dc:creator>
  <cp:lastModifiedBy>Семейка</cp:lastModifiedBy>
  <cp:revision>3</cp:revision>
  <dcterms:created xsi:type="dcterms:W3CDTF">2012-01-15T19:15:24Z</dcterms:created>
  <dcterms:modified xsi:type="dcterms:W3CDTF">2012-05-28T06:54:28Z</dcterms:modified>
</cp:coreProperties>
</file>